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7"/>
  </p:normalViewPr>
  <p:slideViewPr>
    <p:cSldViewPr snapToGrid="0" snapToObjects="1">
      <p:cViewPr varScale="1">
        <p:scale>
          <a:sx n="93" d="100"/>
          <a:sy n="93" d="100"/>
        </p:scale>
        <p:origin x="7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0.png>
</file>

<file path=ppt/media/image12.png>
</file>

<file path=ppt/media/image13.png>
</file>

<file path=ppt/media/image16.png>
</file>

<file path=ppt/media/image18.png>
</file>

<file path=ppt/media/image1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84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0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940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827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95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676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56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964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30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74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513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08DB0-45AC-9541-AB7E-FAB173C6E6CC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323D2-199D-3347-9F8D-880C8BCDA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32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emf"/><Relationship Id="rId7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6.png"/><Relationship Id="rId5" Type="http://schemas.openxmlformats.org/officeDocument/2006/relationships/image" Target="../media/image17.emf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Driven Spirals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Pavan</a:t>
            </a:r>
            <a:r>
              <a:rPr lang="en-US" dirty="0" smtClean="0"/>
              <a:t> </a:t>
            </a:r>
            <a:r>
              <a:rPr lang="en-US" dirty="0" err="1" smtClean="0"/>
              <a:t>Poojar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342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306" t="3402" r="6530" b="3809"/>
          <a:stretch/>
        </p:blipFill>
        <p:spPr>
          <a:xfrm>
            <a:off x="2462981" y="821867"/>
            <a:ext cx="2160000" cy="216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12928" y="296835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Alpha=3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5714" t="4127" r="7381" b="5080"/>
          <a:stretch/>
        </p:blipFill>
        <p:spPr>
          <a:xfrm>
            <a:off x="278528" y="810182"/>
            <a:ext cx="2160000" cy="216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9031" y="297138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Alpha=2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5714" t="4127" r="5714" b="4445"/>
          <a:stretch/>
        </p:blipFill>
        <p:spPr>
          <a:xfrm>
            <a:off x="4731458" y="825514"/>
            <a:ext cx="2160000" cy="2160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95984" y="296835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Alpha=4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6666" t="4445" r="6428" b="4445"/>
          <a:stretch/>
        </p:blipFill>
        <p:spPr>
          <a:xfrm>
            <a:off x="6891458" y="821867"/>
            <a:ext cx="2160000" cy="216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688241" y="2968359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Alpha=5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/>
          <a:srcRect l="5732" t="4127" r="6667" b="3809"/>
          <a:stretch/>
        </p:blipFill>
        <p:spPr>
          <a:xfrm>
            <a:off x="9159935" y="825514"/>
            <a:ext cx="2160000" cy="2160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48241" y="2984897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Alpha=6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/>
          <a:srcRect l="5953" t="3810" r="5476" b="4445"/>
          <a:stretch/>
        </p:blipFill>
        <p:spPr>
          <a:xfrm>
            <a:off x="278528" y="3355435"/>
            <a:ext cx="2160000" cy="216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8"/>
          <a:srcRect l="5714" t="3810" r="6667" b="5080"/>
          <a:stretch/>
        </p:blipFill>
        <p:spPr>
          <a:xfrm>
            <a:off x="2458802" y="3324183"/>
            <a:ext cx="2160000" cy="216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9"/>
          <a:srcRect l="5476" t="3492" r="5714" b="3492"/>
          <a:stretch/>
        </p:blipFill>
        <p:spPr>
          <a:xfrm>
            <a:off x="4731458" y="3356951"/>
            <a:ext cx="2160000" cy="21600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10"/>
          <a:srcRect l="5730" t="3809" r="5953" b="3982"/>
          <a:stretch/>
        </p:blipFill>
        <p:spPr>
          <a:xfrm>
            <a:off x="6983142" y="3324183"/>
            <a:ext cx="2160000" cy="2160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142164" y="5531356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Alpha=7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012927" y="5515435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Alpha=8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332801" y="5531356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Alpha=9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584485" y="5515435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Alpha=10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142164" y="0"/>
            <a:ext cx="100218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16 shots Spiral trajectories </a:t>
            </a:r>
            <a:r>
              <a:rPr lang="en-US" sz="4000" smtClean="0"/>
              <a:t>with different alpha 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71288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/>
          <p:cNvGrpSpPr/>
          <p:nvPr/>
        </p:nvGrpSpPr>
        <p:grpSpPr>
          <a:xfrm>
            <a:off x="1170390" y="790106"/>
            <a:ext cx="2160000" cy="2529332"/>
            <a:chOff x="1100667" y="626533"/>
            <a:chExt cx="2160000" cy="2529332"/>
          </a:xfrm>
        </p:grpSpPr>
        <p:sp>
          <p:nvSpPr>
            <p:cNvPr id="15" name="TextBox 14"/>
            <p:cNvSpPr txBox="1"/>
            <p:nvPr/>
          </p:nvSpPr>
          <p:spPr>
            <a:xfrm>
              <a:off x="1659467" y="2786533"/>
              <a:ext cx="13081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Input image</a:t>
              </a:r>
              <a:endParaRPr lang="en-US" dirty="0"/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1100667" y="626533"/>
              <a:ext cx="2160000" cy="2160000"/>
              <a:chOff x="1100667" y="626533"/>
              <a:chExt cx="2160000" cy="2160000"/>
            </a:xfrm>
          </p:grpSpPr>
          <p:pic>
            <p:nvPicPr>
              <p:cNvPr id="12" name="Picture 11"/>
              <p:cNvPicPr>
                <a:picLocks/>
              </p:cNvPicPr>
              <p:nvPr/>
            </p:nvPicPr>
            <p:blipFill rotWithShape="1">
              <a:blip r:embed="rId2"/>
              <a:srcRect l="15248" t="6056" r="14893" b="10343"/>
              <a:stretch/>
            </p:blipFill>
            <p:spPr>
              <a:xfrm>
                <a:off x="1100667" y="626533"/>
                <a:ext cx="2160000" cy="2160000"/>
              </a:xfrm>
              <a:prstGeom prst="rect">
                <a:avLst/>
              </a:prstGeom>
            </p:spPr>
          </p:pic>
          <p:sp>
            <p:nvSpPr>
              <p:cNvPr id="32" name="TextBox 31"/>
              <p:cNvSpPr txBox="1"/>
              <p:nvPr/>
            </p:nvSpPr>
            <p:spPr>
              <a:xfrm>
                <a:off x="1113992" y="626533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i="1" dirty="0" smtClean="0">
                    <a:solidFill>
                      <a:srgbClr val="FF0000"/>
                    </a:solidFill>
                  </a:rPr>
                  <a:t>a</a:t>
                </a:r>
                <a:endParaRPr lang="en-US" b="1" i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7" name="Group 46"/>
          <p:cNvGrpSpPr/>
          <p:nvPr/>
        </p:nvGrpSpPr>
        <p:grpSpPr>
          <a:xfrm>
            <a:off x="4517412" y="790106"/>
            <a:ext cx="2160000" cy="2529332"/>
            <a:chOff x="3420534" y="626533"/>
            <a:chExt cx="2160000" cy="2529332"/>
          </a:xfrm>
        </p:grpSpPr>
        <p:sp>
          <p:nvSpPr>
            <p:cNvPr id="16" name="TextBox 15"/>
            <p:cNvSpPr txBox="1"/>
            <p:nvPr/>
          </p:nvSpPr>
          <p:spPr>
            <a:xfrm>
              <a:off x="3846476" y="2786533"/>
              <a:ext cx="9071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K-space</a:t>
              </a:r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3420534" y="626533"/>
              <a:ext cx="2160000" cy="2160000"/>
              <a:chOff x="3420534" y="626533"/>
              <a:chExt cx="2160000" cy="2160000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/>
              <a:srcRect l="11667" t="7301" r="17381" b="10794"/>
              <a:stretch/>
            </p:blipFill>
            <p:spPr>
              <a:xfrm>
                <a:off x="3420534" y="626533"/>
                <a:ext cx="2160000" cy="2160000"/>
              </a:xfrm>
              <a:prstGeom prst="rect">
                <a:avLst/>
              </a:prstGeom>
            </p:spPr>
          </p:pic>
          <p:sp>
            <p:nvSpPr>
              <p:cNvPr id="33" name="TextBox 32"/>
              <p:cNvSpPr txBox="1"/>
              <p:nvPr/>
            </p:nvSpPr>
            <p:spPr>
              <a:xfrm>
                <a:off x="3443019" y="626533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i="1" dirty="0" smtClean="0">
                    <a:solidFill>
                      <a:srgbClr val="FF0000"/>
                    </a:solidFill>
                  </a:rPr>
                  <a:t>b</a:t>
                </a:r>
                <a:endParaRPr lang="en-US" b="1" i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6" name="Group 45"/>
          <p:cNvGrpSpPr/>
          <p:nvPr/>
        </p:nvGrpSpPr>
        <p:grpSpPr>
          <a:xfrm>
            <a:off x="8224506" y="724083"/>
            <a:ext cx="2160001" cy="2806331"/>
            <a:chOff x="5740401" y="626533"/>
            <a:chExt cx="2160001" cy="2806331"/>
          </a:xfrm>
        </p:grpSpPr>
        <p:sp>
          <p:nvSpPr>
            <p:cNvPr id="17" name="TextBox 16"/>
            <p:cNvSpPr txBox="1"/>
            <p:nvPr/>
          </p:nvSpPr>
          <p:spPr>
            <a:xfrm>
              <a:off x="5740402" y="2786533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K-space mask (mean+10*SD)</a:t>
              </a:r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5740401" y="626533"/>
              <a:ext cx="2160000" cy="2160000"/>
              <a:chOff x="5740401" y="626533"/>
              <a:chExt cx="2160000" cy="2160000"/>
            </a:xfrm>
          </p:grpSpPr>
          <p:pic>
            <p:nvPicPr>
              <p:cNvPr id="14" name="Picture 13"/>
              <p:cNvPicPr>
                <a:picLocks noChangeAspect="1"/>
              </p:cNvPicPr>
              <p:nvPr/>
            </p:nvPicPr>
            <p:blipFill rotWithShape="1">
              <a:blip r:embed="rId4"/>
              <a:srcRect l="15958" t="6525" r="17021" b="12017"/>
              <a:stretch/>
            </p:blipFill>
            <p:spPr>
              <a:xfrm>
                <a:off x="5740401" y="626533"/>
                <a:ext cx="2160000" cy="2160000"/>
              </a:xfrm>
              <a:prstGeom prst="rect">
                <a:avLst/>
              </a:prstGeom>
            </p:spPr>
          </p:pic>
          <p:sp>
            <p:nvSpPr>
              <p:cNvPr id="34" name="TextBox 33"/>
              <p:cNvSpPr txBox="1"/>
              <p:nvPr/>
            </p:nvSpPr>
            <p:spPr>
              <a:xfrm>
                <a:off x="5762886" y="626533"/>
                <a:ext cx="2792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i="1" dirty="0" smtClean="0">
                    <a:solidFill>
                      <a:srgbClr val="FF0000"/>
                    </a:solidFill>
                  </a:rPr>
                  <a:t>c</a:t>
                </a:r>
                <a:endParaRPr lang="en-US" b="1" i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8246991" y="4316138"/>
            <a:ext cx="2451087" cy="2541862"/>
            <a:chOff x="8222134" y="620268"/>
            <a:chExt cx="2451087" cy="2541862"/>
          </a:xfrm>
        </p:grpSpPr>
        <p:sp>
          <p:nvSpPr>
            <p:cNvPr id="23" name="TextBox 22"/>
            <p:cNvSpPr txBox="1"/>
            <p:nvPr/>
          </p:nvSpPr>
          <p:spPr>
            <a:xfrm>
              <a:off x="8513221" y="2792798"/>
              <a:ext cx="216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Circular mask</a:t>
              </a:r>
              <a:endParaRPr lang="en-US" dirty="0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8222134" y="620268"/>
              <a:ext cx="2160000" cy="2166265"/>
              <a:chOff x="8222134" y="620268"/>
              <a:chExt cx="2160000" cy="2166265"/>
            </a:xfrm>
          </p:grpSpPr>
          <p:pic>
            <p:nvPicPr>
              <p:cNvPr id="31" name="Picture 30"/>
              <p:cNvPicPr>
                <a:picLocks noChangeAspect="1"/>
              </p:cNvPicPr>
              <p:nvPr/>
            </p:nvPicPr>
            <p:blipFill rotWithShape="1">
              <a:blip r:embed="rId5"/>
              <a:srcRect l="15958" t="6056" r="15957" b="10772"/>
              <a:stretch/>
            </p:blipFill>
            <p:spPr>
              <a:xfrm>
                <a:off x="8222134" y="626533"/>
                <a:ext cx="2160000" cy="2160000"/>
              </a:xfrm>
              <a:prstGeom prst="rect">
                <a:avLst/>
              </a:prstGeom>
            </p:spPr>
          </p:pic>
          <p:sp>
            <p:nvSpPr>
              <p:cNvPr id="35" name="TextBox 34"/>
              <p:cNvSpPr txBox="1"/>
              <p:nvPr/>
            </p:nvSpPr>
            <p:spPr>
              <a:xfrm>
                <a:off x="8359974" y="620268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i="1" dirty="0" smtClean="0">
                    <a:solidFill>
                      <a:srgbClr val="FF0000"/>
                    </a:solidFill>
                  </a:rPr>
                  <a:t>d</a:t>
                </a:r>
                <a:endParaRPr lang="en-US" b="1" i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4539897" y="4231122"/>
            <a:ext cx="2160000" cy="2233002"/>
            <a:chOff x="961287" y="3359862"/>
            <a:chExt cx="2160000" cy="2233002"/>
          </a:xfrm>
        </p:grpSpPr>
        <p:pic>
          <p:nvPicPr>
            <p:cNvPr id="37" name="Picture 36"/>
            <p:cNvPicPr>
              <a:picLocks noChangeAspect="1"/>
            </p:cNvPicPr>
            <p:nvPr/>
          </p:nvPicPr>
          <p:blipFill rotWithShape="1">
            <a:blip r:embed="rId6"/>
            <a:srcRect l="12857" t="7640" r="9747" b="11090"/>
            <a:stretch/>
          </p:blipFill>
          <p:spPr>
            <a:xfrm>
              <a:off x="961287" y="3432864"/>
              <a:ext cx="2160000" cy="2160000"/>
            </a:xfrm>
            <a:prstGeom prst="rect">
              <a:avLst/>
            </a:prstGeom>
          </p:spPr>
        </p:pic>
        <p:sp>
          <p:nvSpPr>
            <p:cNvPr id="36" name="TextBox 35"/>
            <p:cNvSpPr txBox="1"/>
            <p:nvPr/>
          </p:nvSpPr>
          <p:spPr>
            <a:xfrm>
              <a:off x="961287" y="3359862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smtClean="0">
                  <a:solidFill>
                    <a:srgbClr val="FF0000"/>
                  </a:solidFill>
                </a:rPr>
                <a:t>e</a:t>
              </a:r>
              <a:endParaRPr lang="en-US" b="1" i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229773" y="4322403"/>
            <a:ext cx="2160803" cy="2160000"/>
            <a:chOff x="3442216" y="3432864"/>
            <a:chExt cx="2160803" cy="2160000"/>
          </a:xfrm>
        </p:grpSpPr>
        <p:grpSp>
          <p:nvGrpSpPr>
            <p:cNvPr id="30" name="Group 29"/>
            <p:cNvGrpSpPr/>
            <p:nvPr/>
          </p:nvGrpSpPr>
          <p:grpSpPr>
            <a:xfrm>
              <a:off x="3443019" y="3432864"/>
              <a:ext cx="2160000" cy="2160000"/>
              <a:chOff x="3500468" y="3432864"/>
              <a:chExt cx="2160000" cy="2160000"/>
            </a:xfrm>
          </p:grpSpPr>
          <p:pic>
            <p:nvPicPr>
              <p:cNvPr id="24" name="Picture 23"/>
              <p:cNvPicPr>
                <a:picLocks noChangeAspect="1"/>
              </p:cNvPicPr>
              <p:nvPr/>
            </p:nvPicPr>
            <p:blipFill rotWithShape="1">
              <a:blip r:embed="rId7"/>
              <a:srcRect l="12619" t="6983" r="9047" b="10476"/>
              <a:stretch/>
            </p:blipFill>
            <p:spPr>
              <a:xfrm>
                <a:off x="3500468" y="3432864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28" name="Picture 27"/>
              <p:cNvPicPr>
                <a:picLocks noChangeAspect="1"/>
              </p:cNvPicPr>
              <p:nvPr/>
            </p:nvPicPr>
            <p:blipFill rotWithShape="1">
              <a:blip r:embed="rId5">
                <a:alphaModFix amt="65000"/>
              </a:blip>
              <a:srcRect l="15958" t="6056" r="15957" b="10772"/>
              <a:stretch/>
            </p:blipFill>
            <p:spPr>
              <a:xfrm>
                <a:off x="3500468" y="3432864"/>
                <a:ext cx="2160000" cy="2160000"/>
              </a:xfrm>
              <a:prstGeom prst="rect">
                <a:avLst/>
              </a:prstGeom>
            </p:spPr>
          </p:pic>
        </p:grpSp>
        <p:sp>
          <p:nvSpPr>
            <p:cNvPr id="38" name="TextBox 37"/>
            <p:cNvSpPr txBox="1"/>
            <p:nvPr/>
          </p:nvSpPr>
          <p:spPr>
            <a:xfrm>
              <a:off x="3442216" y="3441798"/>
              <a:ext cx="2584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 smtClean="0">
                  <a:solidFill>
                    <a:srgbClr val="FF0000"/>
                  </a:solidFill>
                </a:rPr>
                <a:t>f</a:t>
              </a:r>
              <a:endParaRPr lang="en-US" b="1" i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51" name="Right Arrow 50"/>
          <p:cNvSpPr/>
          <p:nvPr/>
        </p:nvSpPr>
        <p:spPr>
          <a:xfrm>
            <a:off x="3559834" y="1648116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/>
          <p:cNvSpPr/>
          <p:nvPr/>
        </p:nvSpPr>
        <p:spPr>
          <a:xfrm>
            <a:off x="7136301" y="1648116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ight Arrow 52"/>
          <p:cNvSpPr/>
          <p:nvPr/>
        </p:nvSpPr>
        <p:spPr>
          <a:xfrm rot="5400000">
            <a:off x="8940439" y="3763432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ight Arrow 53"/>
          <p:cNvSpPr/>
          <p:nvPr/>
        </p:nvSpPr>
        <p:spPr>
          <a:xfrm rot="10800000">
            <a:off x="7109377" y="5208097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ight Arrow 55"/>
          <p:cNvSpPr/>
          <p:nvPr/>
        </p:nvSpPr>
        <p:spPr>
          <a:xfrm rot="10800000">
            <a:off x="3520677" y="5202538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3520676" y="0"/>
            <a:ext cx="53247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Selection of alpha value</a:t>
            </a:r>
            <a:endParaRPr lang="en-US" sz="4000" dirty="0"/>
          </a:p>
        </p:txBody>
      </p:sp>
      <p:sp>
        <p:nvSpPr>
          <p:cNvPr id="58" name="TextBox 57"/>
          <p:cNvSpPr txBox="1"/>
          <p:nvPr/>
        </p:nvSpPr>
        <p:spPr>
          <a:xfrm>
            <a:off x="4916621" y="6464124"/>
            <a:ext cx="21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Alpha = 3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1316007" y="6464124"/>
            <a:ext cx="216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Overlay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b="1" i="1" dirty="0" smtClean="0"/>
              <a:t>d</a:t>
            </a:r>
            <a:r>
              <a:rPr lang="en-US" dirty="0" smtClean="0"/>
              <a:t> &amp; </a:t>
            </a:r>
            <a:r>
              <a:rPr lang="en-US" b="1" i="1" dirty="0" smtClean="0"/>
              <a:t>e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858023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59505" y="701727"/>
            <a:ext cx="2160000" cy="2529332"/>
            <a:chOff x="1100667" y="626533"/>
            <a:chExt cx="2160000" cy="2529332"/>
          </a:xfrm>
        </p:grpSpPr>
        <p:sp>
          <p:nvSpPr>
            <p:cNvPr id="3" name="TextBox 2"/>
            <p:cNvSpPr txBox="1"/>
            <p:nvPr/>
          </p:nvSpPr>
          <p:spPr>
            <a:xfrm>
              <a:off x="1659467" y="2786533"/>
              <a:ext cx="13081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Input image</a:t>
              </a:r>
              <a:endParaRPr lang="en-US" dirty="0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1100667" y="626533"/>
              <a:ext cx="2160000" cy="2160000"/>
              <a:chOff x="1100667" y="626533"/>
              <a:chExt cx="2160000" cy="2160000"/>
            </a:xfrm>
          </p:grpSpPr>
          <p:pic>
            <p:nvPicPr>
              <p:cNvPr id="5" name="Picture 4"/>
              <p:cNvPicPr>
                <a:picLocks/>
              </p:cNvPicPr>
              <p:nvPr/>
            </p:nvPicPr>
            <p:blipFill rotWithShape="1">
              <a:blip r:embed="rId2"/>
              <a:srcRect l="15248" t="6056" r="14893" b="10343"/>
              <a:stretch/>
            </p:blipFill>
            <p:spPr>
              <a:xfrm>
                <a:off x="1100667" y="626533"/>
                <a:ext cx="2160000" cy="2160000"/>
              </a:xfrm>
              <a:prstGeom prst="rect">
                <a:avLst/>
              </a:prstGeom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1113992" y="626533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i="1" dirty="0" smtClean="0">
                    <a:solidFill>
                      <a:srgbClr val="FF0000"/>
                    </a:solidFill>
                  </a:rPr>
                  <a:t>a</a:t>
                </a:r>
                <a:endParaRPr lang="en-US" b="1" i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3366621" y="709436"/>
            <a:ext cx="2160000" cy="2529332"/>
            <a:chOff x="3420534" y="626533"/>
            <a:chExt cx="2160000" cy="2529332"/>
          </a:xfrm>
        </p:grpSpPr>
        <p:sp>
          <p:nvSpPr>
            <p:cNvPr id="8" name="TextBox 7"/>
            <p:cNvSpPr txBox="1"/>
            <p:nvPr/>
          </p:nvSpPr>
          <p:spPr>
            <a:xfrm>
              <a:off x="3846476" y="2786533"/>
              <a:ext cx="9071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K-space</a:t>
              </a:r>
              <a:endParaRPr lang="en-US" dirty="0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420534" y="626533"/>
              <a:ext cx="2160000" cy="2160000"/>
              <a:chOff x="3420534" y="626533"/>
              <a:chExt cx="2160000" cy="2160000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3"/>
              <a:srcRect l="11667" t="7301" r="17381" b="10794"/>
              <a:stretch/>
            </p:blipFill>
            <p:spPr>
              <a:xfrm>
                <a:off x="3420534" y="626533"/>
                <a:ext cx="2160000" cy="2160000"/>
              </a:xfrm>
              <a:prstGeom prst="rect">
                <a:avLst/>
              </a:prstGeom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3443019" y="626533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i="1" dirty="0" smtClean="0">
                    <a:solidFill>
                      <a:srgbClr val="FF0000"/>
                    </a:solidFill>
                  </a:rPr>
                  <a:t>b</a:t>
                </a:r>
                <a:endParaRPr lang="en-US" b="1" i="1" dirty="0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12" name="Right Arrow 11"/>
          <p:cNvSpPr/>
          <p:nvPr/>
        </p:nvSpPr>
        <p:spPr>
          <a:xfrm>
            <a:off x="2540239" y="1557024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790119" y="3011478"/>
            <a:ext cx="1661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Threshold mask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15917" t="6147" r="15715" b="11966"/>
          <a:stretch/>
        </p:blipFill>
        <p:spPr>
          <a:xfrm>
            <a:off x="6539584" y="709436"/>
            <a:ext cx="2162295" cy="216229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/>
          <a:srcRect l="11537" t="7301" r="17272" b="10794"/>
          <a:stretch/>
        </p:blipFill>
        <p:spPr>
          <a:xfrm>
            <a:off x="9538223" y="709436"/>
            <a:ext cx="2160000" cy="216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6"/>
          <a:srcRect l="16313" t="6056" r="15957" b="11630"/>
          <a:stretch/>
        </p:blipFill>
        <p:spPr>
          <a:xfrm>
            <a:off x="6541879" y="3965009"/>
            <a:ext cx="2160000" cy="2160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7"/>
          <a:srcRect l="15958" t="6485" r="15957" b="12058"/>
          <a:stretch/>
        </p:blipFill>
        <p:spPr>
          <a:xfrm>
            <a:off x="9538222" y="3965009"/>
            <a:ext cx="2160000" cy="2160000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389106" y="4047884"/>
            <a:ext cx="2176933" cy="2162028"/>
            <a:chOff x="3540439" y="3913542"/>
            <a:chExt cx="2176933" cy="2162028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6"/>
            <a:srcRect l="16313" t="6056" r="15957" b="11630"/>
            <a:stretch/>
          </p:blipFill>
          <p:spPr>
            <a:xfrm>
              <a:off x="3557372" y="3913542"/>
              <a:ext cx="2160000" cy="2160000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7">
              <a:alphaModFix amt="84000"/>
            </a:blip>
            <a:srcRect l="15958" t="6485" r="15957" b="12058"/>
            <a:stretch/>
          </p:blipFill>
          <p:spPr>
            <a:xfrm>
              <a:off x="3540439" y="3915570"/>
              <a:ext cx="2160000" cy="2160000"/>
            </a:xfrm>
            <a:prstGeom prst="rect">
              <a:avLst/>
            </a:prstGeom>
          </p:spPr>
        </p:pic>
      </p:grpSp>
      <p:grpSp>
        <p:nvGrpSpPr>
          <p:cNvPr id="32" name="Group 31"/>
          <p:cNvGrpSpPr/>
          <p:nvPr/>
        </p:nvGrpSpPr>
        <p:grpSpPr>
          <a:xfrm>
            <a:off x="259505" y="4049912"/>
            <a:ext cx="2160000" cy="2176933"/>
            <a:chOff x="283647" y="3538796"/>
            <a:chExt cx="2160000" cy="2176933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6"/>
            <a:srcRect l="16313" t="6056" r="15957" b="11630"/>
            <a:stretch/>
          </p:blipFill>
          <p:spPr>
            <a:xfrm>
              <a:off x="283647" y="3538796"/>
              <a:ext cx="2160000" cy="216000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 rotWithShape="1">
            <a:blip r:embed="rId8">
              <a:alphaModFix amt="59000"/>
            </a:blip>
            <a:srcRect l="12931" t="7325" r="8744" b="10532"/>
            <a:stretch/>
          </p:blipFill>
          <p:spPr>
            <a:xfrm>
              <a:off x="283647" y="3555729"/>
              <a:ext cx="2160000" cy="2160000"/>
            </a:xfrm>
            <a:prstGeom prst="rect">
              <a:avLst/>
            </a:prstGeom>
          </p:spPr>
        </p:pic>
      </p:grpSp>
      <p:sp>
        <p:nvSpPr>
          <p:cNvPr id="29" name="Right Arrow 28"/>
          <p:cNvSpPr/>
          <p:nvPr/>
        </p:nvSpPr>
        <p:spPr>
          <a:xfrm>
            <a:off x="5659799" y="1557024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>
            <a:off x="8755984" y="1557024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/>
          <p:cNvSpPr/>
          <p:nvPr/>
        </p:nvSpPr>
        <p:spPr>
          <a:xfrm rot="5400000">
            <a:off x="10254156" y="3444975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0800000">
            <a:off x="8701879" y="4817978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/>
          <p:cNvSpPr/>
          <p:nvPr/>
        </p:nvSpPr>
        <p:spPr>
          <a:xfrm rot="10800000">
            <a:off x="5705536" y="4817978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/>
          <p:cNvSpPr/>
          <p:nvPr/>
        </p:nvSpPr>
        <p:spPr>
          <a:xfrm rot="10800000">
            <a:off x="2521477" y="4889042"/>
            <a:ext cx="728133" cy="31193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10329521" y="2826812"/>
            <a:ext cx="577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b.*c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0013760" y="6125009"/>
            <a:ext cx="161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Mean+sd</a:t>
            </a:r>
            <a:r>
              <a:rPr lang="en-US" dirty="0" smtClean="0"/>
              <a:t> of (d)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5945468" y="6207884"/>
            <a:ext cx="3484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Mask </a:t>
            </a:r>
            <a:r>
              <a:rPr lang="en-US" smtClean="0"/>
              <a:t>to determine alpha (alpha=3)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4157920" y="6207884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</a:t>
            </a:r>
            <a:r>
              <a:rPr lang="en-US" dirty="0" err="1" smtClean="0"/>
              <a:t>+f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690677" y="6243778"/>
            <a:ext cx="1410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Trajectory + 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168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101301"/>
              </p:ext>
            </p:extLst>
          </p:nvPr>
        </p:nvGraphicFramePr>
        <p:xfrm>
          <a:off x="1824182" y="581121"/>
          <a:ext cx="7028872" cy="55425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218"/>
                <a:gridCol w="1757218"/>
                <a:gridCol w="1757218"/>
                <a:gridCol w="1757218"/>
              </a:tblGrid>
              <a:tr h="69697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Alpha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 of shots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</a:t>
                      </a:r>
                      <a:r>
                        <a:rPr lang="en-US" baseline="0" dirty="0" smtClean="0"/>
                        <a:t> of points per shot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ADC (</a:t>
                      </a:r>
                      <a:r>
                        <a:rPr lang="en-US" dirty="0" err="1" smtClean="0"/>
                        <a:t>ms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SR violation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SR violation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SR violation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SR violation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936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9.4</a:t>
                      </a:r>
                      <a:endParaRPr lang="en-US" dirty="0"/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6.7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10.3</a:t>
                      </a:r>
                      <a:endParaRPr lang="en-US" dirty="0"/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7.3</a:t>
                      </a:r>
                      <a:endParaRPr lang="en-US" dirty="0"/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11.14</a:t>
                      </a:r>
                      <a:endParaRPr lang="en-US" dirty="0"/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8.10</a:t>
                      </a:r>
                      <a:endParaRPr lang="en-US" dirty="0"/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12.1</a:t>
                      </a:r>
                      <a:endParaRPr lang="en-US" dirty="0"/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8.6</a:t>
                      </a:r>
                      <a:endParaRPr lang="en-US" dirty="0"/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12.5</a:t>
                      </a:r>
                      <a:endParaRPr lang="en-US" dirty="0"/>
                    </a:p>
                  </a:txBody>
                  <a:tcPr/>
                </a:tc>
              </a:tr>
              <a:tr h="4038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8.9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7423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4523" t="4127" r="6667" b="9206"/>
          <a:stretch/>
        </p:blipFill>
        <p:spPr>
          <a:xfrm>
            <a:off x="6129867" y="1230867"/>
            <a:ext cx="5791200" cy="423859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4524" t="3492" r="5714" b="8254"/>
          <a:stretch/>
        </p:blipFill>
        <p:spPr>
          <a:xfrm>
            <a:off x="118533" y="1230867"/>
            <a:ext cx="5875867" cy="433286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998134" y="5706533"/>
            <a:ext cx="307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Pulse Sequence diagram (1 TR)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653868" y="5521867"/>
            <a:ext cx="3277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Pulse Sequence diagram (16 TRs)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816028" y="142838"/>
            <a:ext cx="52094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Pulse sequence diagram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42244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9364</TotalTime>
  <Words>158</Words>
  <Application>Microsoft Macintosh PowerPoint</Application>
  <PresentationFormat>Widescreen</PresentationFormat>
  <Paragraphs>90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Mangal</vt:lpstr>
      <vt:lpstr>Arial</vt:lpstr>
      <vt:lpstr>Office Theme</vt:lpstr>
      <vt:lpstr>Data Driven Spirals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DDS – Retrospective studies</dc:title>
  <dc:creator>pavan poojar</dc:creator>
  <cp:lastModifiedBy>pavan poojar</cp:lastModifiedBy>
  <cp:revision>33</cp:revision>
  <dcterms:created xsi:type="dcterms:W3CDTF">2018-12-20T07:41:02Z</dcterms:created>
  <dcterms:modified xsi:type="dcterms:W3CDTF">2019-01-09T17:55:04Z</dcterms:modified>
</cp:coreProperties>
</file>

<file path=docProps/thumbnail.jpeg>
</file>